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4" r:id="rId22"/>
    <p:sldId id="275" r:id="rId23"/>
    <p:sldId id="276" r:id="rId24"/>
    <p:sldId id="277" r:id="rId25"/>
    <p:sldId id="279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05/05/1443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Gynaecological Examination of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Vagina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rtl="0"/>
            <a:r>
              <a:rPr lang="en-US" dirty="0"/>
              <a:t>B.    By catheter/pipette: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Introduce </a:t>
            </a:r>
            <a:r>
              <a:rPr lang="en-US" dirty="0"/>
              <a:t>the catheter into vagina (anterior part) or cervix</a:t>
            </a:r>
          </a:p>
          <a:p>
            <a:pPr algn="l" rtl="0"/>
            <a:r>
              <a:rPr lang="en-US" dirty="0"/>
              <a:t>or from where genital discharge has to be collected.</a:t>
            </a:r>
          </a:p>
          <a:p>
            <a:pPr algn="l" rtl="0"/>
            <a:r>
              <a:rPr lang="en-US" dirty="0"/>
              <a:t>Suck the mucus with the help of syringe which remains</a:t>
            </a:r>
          </a:p>
          <a:p>
            <a:pPr algn="l" rtl="0"/>
            <a:r>
              <a:rPr lang="en-US" dirty="0"/>
              <a:t>attached to the other end of catheter or pipette.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898207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Tampon method: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Take </a:t>
            </a:r>
            <a:r>
              <a:rPr lang="en-US" dirty="0"/>
              <a:t>a sterile gauze tampon of about 1 </a:t>
            </a:r>
            <a:r>
              <a:rPr lang="en-US" dirty="0" smtClean="0"/>
              <a:t>g </a:t>
            </a:r>
            <a:r>
              <a:rPr lang="en-US" dirty="0"/>
              <a:t>and attach a </a:t>
            </a:r>
            <a:r>
              <a:rPr lang="en-US" dirty="0" smtClean="0"/>
              <a:t>string</a:t>
            </a:r>
            <a:r>
              <a:rPr lang="ar-IQ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it.</a:t>
            </a:r>
          </a:p>
          <a:p>
            <a:pPr algn="l" rtl="0"/>
            <a:r>
              <a:rPr lang="en-US" dirty="0"/>
              <a:t>Insert the sterilized gauze tampon into the vagina.</a:t>
            </a:r>
          </a:p>
          <a:p>
            <a:pPr algn="l" rtl="0"/>
            <a:r>
              <a:rPr lang="en-US" dirty="0"/>
              <a:t>Leave the tampon in the vagina for 20 min.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 of Cervico-</a:t>
            </a:r>
            <a:br>
              <a:rPr lang="en-US" dirty="0"/>
            </a:br>
            <a:r>
              <a:rPr lang="en-US" dirty="0"/>
              <a:t>Vaginal Mucus Sample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Examination of </a:t>
            </a:r>
            <a:r>
              <a:rPr lang="en-US" dirty="0" err="1"/>
              <a:t>cervico</a:t>
            </a:r>
            <a:r>
              <a:rPr lang="en-US" dirty="0"/>
              <a:t>-vaginal mucus sample help in the assessment</a:t>
            </a:r>
          </a:p>
          <a:p>
            <a:pPr marL="0" indent="0" algn="l">
              <a:buNone/>
            </a:pPr>
            <a:r>
              <a:rPr lang="en-US" dirty="0"/>
              <a:t>of </a:t>
            </a:r>
            <a:r>
              <a:rPr lang="en-US" dirty="0" err="1"/>
              <a:t>physio</a:t>
            </a:r>
            <a:r>
              <a:rPr lang="en-US" dirty="0"/>
              <a:t>-pathological condition of female genital organs.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Colour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Transparent - Normal (in estrus period).</a:t>
            </a:r>
          </a:p>
          <a:p>
            <a:pPr algn="l" rtl="0"/>
            <a:r>
              <a:rPr lang="en-US" dirty="0"/>
              <a:t>Scanty reddish colour discharge - </a:t>
            </a:r>
            <a:r>
              <a:rPr lang="en-US" dirty="0" err="1"/>
              <a:t>Metoestrus</a:t>
            </a:r>
            <a:r>
              <a:rPr lang="en-US" dirty="0"/>
              <a:t> phase</a:t>
            </a:r>
          </a:p>
          <a:p>
            <a:pPr algn="l" rtl="0"/>
            <a:r>
              <a:rPr lang="en-US" dirty="0"/>
              <a:t>Opaque or transparent with flakes - Mild infection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Thin </a:t>
            </a:r>
            <a:r>
              <a:rPr lang="en-US" dirty="0"/>
              <a:t>watery - Early </a:t>
            </a:r>
            <a:r>
              <a:rPr lang="en-US" dirty="0" err="1"/>
              <a:t>oestrus</a:t>
            </a:r>
            <a:endParaRPr lang="en-US" dirty="0"/>
          </a:p>
          <a:p>
            <a:pPr algn="l" rtl="0"/>
            <a:r>
              <a:rPr lang="en-US" dirty="0"/>
              <a:t>Viscous and ropy - Mid heat</a:t>
            </a:r>
          </a:p>
          <a:p>
            <a:pPr algn="l" rtl="0"/>
            <a:r>
              <a:rPr lang="en-US" dirty="0"/>
              <a:t>Thick - Late heat</a:t>
            </a:r>
          </a:p>
        </p:txBody>
      </p:sp>
    </p:spTree>
    <p:extLst>
      <p:ext uri="{BB962C8B-B14F-4D97-AF65-F5344CB8AC3E}">
        <p14:creationId xmlns:p14="http://schemas.microsoft.com/office/powerpoint/2010/main" val="22541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odour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Normally</a:t>
            </a:r>
            <a:r>
              <a:rPr lang="en-US" dirty="0"/>
              <a:t>, genital discharge is </a:t>
            </a:r>
            <a:r>
              <a:rPr lang="en-US" dirty="0" err="1"/>
              <a:t>odourless</a:t>
            </a:r>
            <a:r>
              <a:rPr lang="en-US" dirty="0"/>
              <a:t>. However,</a:t>
            </a:r>
          </a:p>
          <a:p>
            <a:pPr algn="l" rtl="0"/>
            <a:r>
              <a:rPr lang="en-US" dirty="0"/>
              <a:t>foul smelling odor generally indicates severe </a:t>
            </a:r>
            <a:r>
              <a:rPr lang="en-US" dirty="0" err="1"/>
              <a:t>metritis</a:t>
            </a:r>
            <a:r>
              <a:rPr lang="en-US" dirty="0"/>
              <a:t> </a:t>
            </a:r>
            <a:r>
              <a:rPr lang="en-US" dirty="0" smtClean="0"/>
              <a:t>with</a:t>
            </a:r>
            <a:r>
              <a:rPr lang="ar-IQ" dirty="0" smtClean="0"/>
              <a:t> </a:t>
            </a:r>
            <a:r>
              <a:rPr lang="en-US" dirty="0" smtClean="0"/>
              <a:t>systemic </a:t>
            </a:r>
            <a:r>
              <a:rPr lang="en-US" dirty="0"/>
              <a:t>involvement with possible retention of </a:t>
            </a:r>
            <a:r>
              <a:rPr lang="en-US" dirty="0" smtClean="0"/>
              <a:t>fetal membrane.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or some </a:t>
            </a:r>
            <a:r>
              <a:rPr lang="en-US" dirty="0" smtClean="0"/>
              <a:t>fetal </a:t>
            </a:r>
            <a:r>
              <a:rPr lang="en-US" dirty="0"/>
              <a:t>parts in the uterus. It is usually found in case </a:t>
            </a:r>
            <a:r>
              <a:rPr lang="en-US" dirty="0" smtClean="0"/>
              <a:t>of</a:t>
            </a:r>
            <a:r>
              <a:rPr lang="ar-IQ" dirty="0" smtClean="0"/>
              <a:t> </a:t>
            </a:r>
            <a:r>
              <a:rPr lang="en-US" dirty="0" smtClean="0"/>
              <a:t>post- </a:t>
            </a:r>
            <a:r>
              <a:rPr lang="en-US" dirty="0"/>
              <a:t>parturient disorder.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09956"/>
          </a:xfrm>
        </p:spPr>
        <p:txBody>
          <a:bodyPr/>
          <a:lstStyle/>
          <a:p>
            <a:r>
              <a:rPr lang="en-US" dirty="0"/>
              <a:t>• pH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pH </a:t>
            </a:r>
            <a:r>
              <a:rPr lang="en-US" dirty="0"/>
              <a:t>of genital discharge can be recorded by an </a:t>
            </a:r>
            <a:r>
              <a:rPr lang="en-US" dirty="0" smtClean="0"/>
              <a:t>ordinary.</a:t>
            </a:r>
            <a:endParaRPr lang="en-US" dirty="0"/>
          </a:p>
          <a:p>
            <a:pPr algn="l" rtl="0"/>
            <a:r>
              <a:rPr lang="en-US" dirty="0"/>
              <a:t>pH indicator paper or using pH meter.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normal pH of </a:t>
            </a:r>
            <a:r>
              <a:rPr lang="en-US" dirty="0" smtClean="0"/>
              <a:t>genital discharge </a:t>
            </a:r>
            <a:r>
              <a:rPr lang="en-US" dirty="0"/>
              <a:t>ranges from 6.5 to 7.4. A higher </a:t>
            </a:r>
            <a:r>
              <a:rPr lang="en-US" dirty="0" smtClean="0"/>
              <a:t>pH </a:t>
            </a:r>
            <a:r>
              <a:rPr lang="en-US" dirty="0"/>
              <a:t>indicates </a:t>
            </a:r>
            <a:r>
              <a:rPr lang="en-US" dirty="0" smtClean="0"/>
              <a:t>presence of </a:t>
            </a:r>
            <a:r>
              <a:rPr lang="en-US" dirty="0"/>
              <a:t>infection.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White side test :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Take </a:t>
            </a:r>
            <a:r>
              <a:rPr lang="en-US" dirty="0"/>
              <a:t>1 ml. cervical mucus in a sterilized test tube.</a:t>
            </a:r>
          </a:p>
          <a:p>
            <a:pPr algn="l" rtl="0"/>
            <a:r>
              <a:rPr lang="en-US" dirty="0"/>
              <a:t>Add 1 ml 5% sodium hydroxide solution to it.</a:t>
            </a:r>
          </a:p>
          <a:p>
            <a:pPr algn="l" rtl="0"/>
            <a:r>
              <a:rPr lang="en-US" dirty="0"/>
              <a:t>Heat the mixture </a:t>
            </a:r>
            <a:r>
              <a:rPr lang="en-US" dirty="0" err="1"/>
              <a:t>upto</a:t>
            </a:r>
            <a:r>
              <a:rPr lang="en-US" dirty="0"/>
              <a:t> its boiling point.</a:t>
            </a:r>
          </a:p>
          <a:p>
            <a:pPr algn="l" rtl="0"/>
            <a:r>
              <a:rPr lang="en-US" sz="3600" dirty="0"/>
              <a:t>Interpretation</a:t>
            </a:r>
          </a:p>
          <a:p>
            <a:pPr algn="l" rtl="0"/>
            <a:r>
              <a:rPr lang="en-US" dirty="0"/>
              <a:t>Dark yellow colour</a:t>
            </a:r>
          </a:p>
          <a:p>
            <a:pPr algn="l" rtl="0"/>
            <a:r>
              <a:rPr lang="en-US" dirty="0"/>
              <a:t>Clinical metritis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340768"/>
            <a:ext cx="56740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OBJECTIVE: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800" dirty="0" smtClean="0"/>
              <a:t>To </a:t>
            </a:r>
            <a:r>
              <a:rPr lang="en-US" sz="4800" dirty="0"/>
              <a:t>know the physiological and pathological condition of vagina.</a:t>
            </a:r>
          </a:p>
          <a:p>
            <a:pPr marL="0" indent="0" algn="l">
              <a:buNone/>
            </a:pPr>
            <a:r>
              <a:rPr lang="en-US" sz="4800" dirty="0"/>
              <a:t>MATERIALS REQUIRED : Vaginal speculum, liquid paraffin, </a:t>
            </a:r>
            <a:r>
              <a:rPr lang="en-US" sz="4800" dirty="0" smtClean="0"/>
              <a:t>soap, water </a:t>
            </a:r>
            <a:r>
              <a:rPr lang="en-US" sz="4800" dirty="0"/>
              <a:t>etc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76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5500"/>
            <a:ext cx="8136903" cy="33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739900"/>
            <a:ext cx="514508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912768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784350"/>
            <a:ext cx="4865687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681163"/>
            <a:ext cx="4357687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8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408113"/>
            <a:ext cx="4789487" cy="4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9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>
                <a:solidFill>
                  <a:prstClr val="black"/>
                </a:solidFill>
                <a:ea typeface="+mn-ea"/>
                <a:cs typeface="+mn-cs"/>
              </a:rPr>
              <a:t>PROCEDURE: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4400" dirty="0" smtClean="0"/>
              <a:t>1.Restrain </a:t>
            </a:r>
            <a:r>
              <a:rPr lang="en-US" sz="4400" dirty="0"/>
              <a:t>the cow in a </a:t>
            </a:r>
            <a:r>
              <a:rPr lang="en-US" sz="4400" dirty="0" smtClean="0"/>
              <a:t>crate.</a:t>
            </a:r>
            <a:endParaRPr lang="en-US" sz="4400" dirty="0"/>
          </a:p>
          <a:p>
            <a:pPr marL="0" indent="0" algn="l">
              <a:buNone/>
            </a:pPr>
            <a:r>
              <a:rPr lang="en-US" sz="4400" dirty="0" smtClean="0"/>
              <a:t>2.Clean </a:t>
            </a:r>
            <a:r>
              <a:rPr lang="en-US" sz="4400" dirty="0"/>
              <a:t>the vulva and adjacent parts with cotton dipped in normal</a:t>
            </a:r>
          </a:p>
          <a:p>
            <a:pPr marL="0" indent="0" algn="l">
              <a:buNone/>
            </a:pPr>
            <a:r>
              <a:rPr lang="en-US" sz="4400" dirty="0"/>
              <a:t>saline or antiseptic solution.</a:t>
            </a:r>
          </a:p>
          <a:p>
            <a:pPr marL="0" indent="0" algn="l">
              <a:buNone/>
            </a:pPr>
            <a:r>
              <a:rPr lang="en-US" sz="4400" dirty="0" smtClean="0"/>
              <a:t>3.Lubricate </a:t>
            </a:r>
            <a:r>
              <a:rPr lang="en-US" sz="4400" dirty="0"/>
              <a:t>the sterilized vaginal speculum with liquid paraffin or</a:t>
            </a:r>
          </a:p>
          <a:p>
            <a:pPr marL="0" indent="0" algn="l">
              <a:buNone/>
            </a:pPr>
            <a:r>
              <a:rPr lang="en-US" sz="4400" dirty="0"/>
              <a:t>soap water.</a:t>
            </a:r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83568" y="102834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4.Insert </a:t>
            </a:r>
            <a:r>
              <a:rPr lang="en-US" dirty="0"/>
              <a:t>the speculum through the vulva into vagina while keeping</a:t>
            </a:r>
          </a:p>
          <a:p>
            <a:pPr marL="0" indent="0" algn="l">
              <a:buNone/>
            </a:pPr>
            <a:r>
              <a:rPr lang="en-US" dirty="0"/>
              <a:t>the jaws of speculum closed to avoid injury.</a:t>
            </a:r>
          </a:p>
          <a:p>
            <a:pPr marL="0" indent="0" algn="l">
              <a:buNone/>
            </a:pPr>
            <a:r>
              <a:rPr lang="en-US" dirty="0" smtClean="0"/>
              <a:t>5.Turn </a:t>
            </a:r>
            <a:r>
              <a:rPr lang="en-US" dirty="0"/>
              <a:t>the handle of vaginal speculum either downward </a:t>
            </a:r>
            <a:r>
              <a:rPr lang="en-US" dirty="0" smtClean="0"/>
              <a:t> </a:t>
            </a:r>
            <a:r>
              <a:rPr lang="en-US" dirty="0"/>
              <a:t>upward</a:t>
            </a:r>
          </a:p>
          <a:p>
            <a:pPr marL="0" indent="0" algn="l">
              <a:buNone/>
            </a:pPr>
            <a:r>
              <a:rPr lang="en-US" dirty="0"/>
              <a:t>and open the jaws.</a:t>
            </a:r>
          </a:p>
          <a:p>
            <a:pPr marL="0" indent="0" algn="l">
              <a:buNone/>
            </a:pPr>
            <a:r>
              <a:rPr lang="en-US" dirty="0" smtClean="0"/>
              <a:t>6.Use </a:t>
            </a:r>
            <a:r>
              <a:rPr lang="en-US" dirty="0"/>
              <a:t>torch to observe the anterior part of vagina </a:t>
            </a:r>
            <a:r>
              <a:rPr lang="en-US" dirty="0" smtClean="0"/>
              <a:t> and </a:t>
            </a:r>
            <a:r>
              <a:rPr lang="en-US" dirty="0"/>
              <a:t>outer part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Note the finding like discharge, vaginitis, abscess, tumour, cervix</a:t>
            </a:r>
          </a:p>
          <a:p>
            <a:pPr algn="l" rtl="0"/>
            <a:r>
              <a:rPr lang="en-US" dirty="0"/>
              <a:t>(open or closed), cervicitis etc.</a:t>
            </a:r>
          </a:p>
          <a:p>
            <a:pPr algn="l" rtl="0"/>
            <a:r>
              <a:rPr lang="en-US" dirty="0"/>
              <a:t>Remove the speculum in an open fashion</a:t>
            </a:r>
          </a:p>
        </p:txBody>
      </p:sp>
    </p:spTree>
    <p:extLst>
      <p:ext uri="{BB962C8B-B14F-4D97-AF65-F5344CB8AC3E}">
        <p14:creationId xmlns:p14="http://schemas.microsoft.com/office/powerpoint/2010/main" val="40347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INTERESTING FACTS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Speculum </a:t>
            </a:r>
            <a:r>
              <a:rPr lang="en-US" dirty="0"/>
              <a:t>examination is totally contra-indicated in pregnant</a:t>
            </a:r>
          </a:p>
          <a:p>
            <a:pPr algn="l" rtl="0"/>
            <a:r>
              <a:rPr lang="en-US" dirty="0"/>
              <a:t>animals and in animals suffering from severe vaginitis and other</a:t>
            </a:r>
          </a:p>
          <a:p>
            <a:pPr algn="l" rtl="0"/>
            <a:r>
              <a:rPr lang="en-US" dirty="0"/>
              <a:t>painful conditions.</a:t>
            </a:r>
          </a:p>
          <a:p>
            <a:pPr algn="l" rtl="0"/>
            <a:r>
              <a:rPr lang="en-US" dirty="0"/>
              <a:t>Vaginal </a:t>
            </a:r>
            <a:r>
              <a:rPr lang="en-US" dirty="0" smtClean="0"/>
              <a:t>examination ,Al </a:t>
            </a:r>
            <a:r>
              <a:rPr lang="en-US" dirty="0"/>
              <a:t>or intrauterine treatment </a:t>
            </a:r>
            <a:r>
              <a:rPr lang="en-US" dirty="0" smtClean="0"/>
              <a:t>is contraindicated </a:t>
            </a:r>
            <a:r>
              <a:rPr lang="en-US" dirty="0"/>
              <a:t>when the vulvar lips are wet or soiled.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Collection of genital discharage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OBJECTIVE:</a:t>
            </a:r>
          </a:p>
          <a:p>
            <a:pPr algn="l" rtl="0"/>
            <a:r>
              <a:rPr lang="en-US" dirty="0"/>
              <a:t>To examine the genital discharge to have an idea about different types</a:t>
            </a:r>
          </a:p>
          <a:p>
            <a:pPr algn="l" rtl="0"/>
            <a:r>
              <a:rPr lang="en-US" dirty="0"/>
              <a:t>of infections, severity of condition, diagnosis and its treatment.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MATERIALS REQUIRED</a:t>
            </a:r>
          </a:p>
          <a:p>
            <a:pPr algn="l" rtl="0"/>
            <a:r>
              <a:rPr lang="en-US" dirty="0" smtClean="0"/>
              <a:t>Catheter</a:t>
            </a:r>
            <a:r>
              <a:rPr lang="en-US" dirty="0"/>
              <a:t>, pipette, cotton gauze, syringe and sterilized bottle.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dirty="0"/>
              <a:t>METHODS 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2"/>
                </a:solidFill>
              </a:rPr>
              <a:t>A. By </a:t>
            </a:r>
            <a:r>
              <a:rPr lang="en-US" dirty="0">
                <a:solidFill>
                  <a:schemeClr val="accent2"/>
                </a:solidFill>
              </a:rPr>
              <a:t>back racking -</a:t>
            </a:r>
          </a:p>
          <a:p>
            <a:pPr marL="0" indent="0" algn="l" rtl="0">
              <a:buNone/>
            </a:pPr>
            <a:r>
              <a:rPr lang="en-US" dirty="0" smtClean="0"/>
              <a:t>1.After </a:t>
            </a:r>
            <a:r>
              <a:rPr lang="en-US" dirty="0"/>
              <a:t>inserting the hand into rectum, slightly lift the uterus</a:t>
            </a:r>
          </a:p>
          <a:p>
            <a:pPr marL="0" indent="0" algn="l" rtl="0">
              <a:buNone/>
            </a:pPr>
            <a:r>
              <a:rPr lang="en-US" dirty="0"/>
              <a:t>and cervix upward and massage in backward direction.</a:t>
            </a:r>
          </a:p>
          <a:p>
            <a:pPr marL="0" indent="0" algn="l" rtl="0">
              <a:buNone/>
            </a:pPr>
            <a:r>
              <a:rPr lang="en-US" dirty="0" smtClean="0"/>
              <a:t>2.Thereafter</a:t>
            </a:r>
            <a:r>
              <a:rPr lang="en-US" dirty="0"/>
              <a:t>, massage backwardly to the vagina through rectal</a:t>
            </a:r>
          </a:p>
          <a:p>
            <a:pPr marL="0" indent="0" algn="l" rtl="0">
              <a:buNone/>
            </a:pPr>
            <a:r>
              <a:rPr lang="en-US" dirty="0"/>
              <a:t>wall which will result in flow of cervical mucus through the</a:t>
            </a:r>
          </a:p>
          <a:p>
            <a:pPr marL="0" indent="0" algn="l" rtl="0">
              <a:buNone/>
            </a:pPr>
            <a:r>
              <a:rPr lang="en-US" dirty="0"/>
              <a:t>vulvar lips.) </a:t>
            </a:r>
          </a:p>
          <a:p>
            <a:pPr marL="0" indent="0" algn="l" rtl="0">
              <a:buNone/>
            </a:pPr>
            <a:r>
              <a:rPr lang="en-US" dirty="0" smtClean="0"/>
              <a:t>3.Collect </a:t>
            </a:r>
            <a:r>
              <a:rPr lang="en-US" dirty="0"/>
              <a:t>the discharge in a wide-mouthed sterilized test tube.</a:t>
            </a:r>
          </a:p>
          <a:p>
            <a:pPr marL="0" indent="0" algn="l" rtl="0">
              <a:buNone/>
            </a:pPr>
            <a:r>
              <a:rPr lang="en-US" dirty="0" smtClean="0"/>
              <a:t>4.Cut </a:t>
            </a:r>
            <a:r>
              <a:rPr lang="en-US" dirty="0"/>
              <a:t>the discharge with the help of scissors when it remains</a:t>
            </a:r>
          </a:p>
          <a:p>
            <a:pPr marL="0" indent="0" algn="l" rtl="0">
              <a:buNone/>
            </a:pPr>
            <a:r>
              <a:rPr lang="en-US" dirty="0" smtClean="0"/>
              <a:t>hanging.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574</Words>
  <Application>Microsoft Office PowerPoint</Application>
  <PresentationFormat>عرض على الشاشة (3:4)‏</PresentationFormat>
  <Paragraphs>78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سمة Office</vt:lpstr>
      <vt:lpstr>Gynaecological Examination of </vt:lpstr>
      <vt:lpstr>OBJECTIVE: </vt:lpstr>
      <vt:lpstr>PROCEDURE:</vt:lpstr>
      <vt:lpstr>عرض تقديمي في PowerPoint</vt:lpstr>
      <vt:lpstr>عرض تقديمي في PowerPoint</vt:lpstr>
      <vt:lpstr>INTERESTING FACTS </vt:lpstr>
      <vt:lpstr>Collection of genital discharage </vt:lpstr>
      <vt:lpstr>عرض تقديمي في PowerPoint</vt:lpstr>
      <vt:lpstr>عرض تقديمي في PowerPoint</vt:lpstr>
      <vt:lpstr>B.    By catheter/pipette:</vt:lpstr>
      <vt:lpstr>عرض تقديمي في PowerPoint</vt:lpstr>
      <vt:lpstr>C. Tampon method:</vt:lpstr>
      <vt:lpstr>Examination of Cervico- Vaginal Mucus Sample</vt:lpstr>
      <vt:lpstr>Colour</vt:lpstr>
      <vt:lpstr>Consistency </vt:lpstr>
      <vt:lpstr>odour </vt:lpstr>
      <vt:lpstr>• pH </vt:lpstr>
      <vt:lpstr>White side test 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Gynaecological Examination of </dc:title>
  <dc:creator>NOOR</dc:creator>
  <cp:lastModifiedBy>NOOR</cp:lastModifiedBy>
  <cp:revision>20</cp:revision>
  <dcterms:created xsi:type="dcterms:W3CDTF">2021-12-01T06:26:11Z</dcterms:created>
  <dcterms:modified xsi:type="dcterms:W3CDTF">2021-12-09T06:45:27Z</dcterms:modified>
</cp:coreProperties>
</file>